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365" r:id="rId2"/>
    <p:sldId id="340" r:id="rId3"/>
  </p:sldIdLst>
  <p:sldSz cx="9829800" cy="6840538"/>
  <p:notesSz cx="7099300" cy="10234613"/>
  <p:custDataLst>
    <p:tags r:id="rId5"/>
  </p:custDataLst>
  <p:defaultTextStyle>
    <a:defPPr>
      <a:defRPr lang="de-DE"/>
    </a:defPPr>
    <a:lvl1pPr marL="0" algn="l" defTabSz="909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640" algn="l" defTabSz="909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279" algn="l" defTabSz="909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3919" algn="l" defTabSz="909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8559" algn="l" defTabSz="909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3198" algn="l" defTabSz="909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7838" algn="l" defTabSz="909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2478" algn="l" defTabSz="909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7117" algn="l" defTabSz="909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Martin Hoelter" initials="D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7F3FD"/>
    <a:srgbClr val="E5F8FF"/>
    <a:srgbClr val="C4EFFF"/>
    <a:srgbClr val="CC0000"/>
    <a:srgbClr val="775527"/>
    <a:srgbClr val="F9F4ED"/>
    <a:srgbClr val="003560"/>
    <a:srgbClr val="6EAA2E"/>
    <a:srgbClr val="359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0" autoAdjust="0"/>
    <p:restoredTop sz="94720" autoAdjust="0"/>
  </p:normalViewPr>
  <p:slideViewPr>
    <p:cSldViewPr snapToGrid="0">
      <p:cViewPr varScale="1">
        <p:scale>
          <a:sx n="72" d="100"/>
          <a:sy n="72" d="100"/>
        </p:scale>
        <p:origin x="1056" y="66"/>
      </p:cViewPr>
      <p:guideLst>
        <p:guide orient="horz" pos="2155"/>
        <p:guide pos="3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174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07B00A2-7F35-4652-A249-CE6EEABD4A2A}" type="datetimeFigureOut">
              <a:rPr lang="de-DE" smtClean="0"/>
              <a:pPr/>
              <a:t>28.01.2022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0" y="768350"/>
            <a:ext cx="55118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F7D27B5-ADA3-4B82-B08F-0CF8F56129D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D27B5-ADA3-4B82-B08F-0CF8F56129D6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1980000"/>
            <a:ext cx="9000000" cy="1728000"/>
          </a:xfrm>
        </p:spPr>
        <p:txBody>
          <a:bodyPr tIns="0" rIns="0" bIns="0" anchor="ctr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0000" y="3959285"/>
            <a:ext cx="9000000" cy="468000"/>
          </a:xfrm>
        </p:spPr>
        <p:txBody>
          <a:bodyPr tIns="0" anchor="t"/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46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3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8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7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4" name="Inhaltsplatzhalter 5" descr="Label_RUB_WEISS-BLAU_s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000" y="-1"/>
            <a:ext cx="1367999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360000" y="4500000"/>
            <a:ext cx="9000000" cy="540000"/>
          </a:xfrm>
        </p:spPr>
        <p:txBody>
          <a:bodyPr tIns="0" anchor="t"/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accent5"/>
                </a:solidFill>
              </a:defRPr>
            </a:lvl1pPr>
            <a:lvl2pPr marL="4546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3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8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7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Verfasser/in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nger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" y="180000"/>
            <a:ext cx="9000000" cy="792000"/>
          </a:xfrm>
        </p:spPr>
        <p:txBody>
          <a:bodyPr wrap="none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000" y="1080000"/>
            <a:ext cx="9000000" cy="5040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sz="1000">
                <a:ea typeface="Arial Unicode MS" pitchFamily="34" charset="-128"/>
                <a:cs typeface="Arial Unicode MS" pitchFamily="34" charset="-128"/>
              </a:rPr>
              <a:t>[ </a:t>
            </a:r>
            <a:fld id="{7D9A0B8C-6187-6843-AEB9-2ED80071FAE9}" type="slidenum">
              <a:rPr lang="de-DE" sz="1000" smtClean="0">
                <a:ea typeface="Arial Unicode MS" pitchFamily="34" charset="-128"/>
                <a:cs typeface="Arial Unicode MS" pitchFamily="34" charset="-128"/>
              </a:rPr>
              <a:pPr/>
              <a:t>‹Nr.›</a:t>
            </a:fld>
            <a:r>
              <a:rPr lang="de-DE" sz="1000">
                <a:ea typeface="Arial Unicode MS" pitchFamily="34" charset="-128"/>
                <a:cs typeface="Arial Unicode MS" pitchFamily="34" charset="-128"/>
              </a:rPr>
              <a:t> ]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r"/>
            <a:r>
              <a:rPr lang="de-DE" sz="1000">
                <a:ea typeface="Arial Unicode MS" pitchFamily="34" charset="-128"/>
                <a:cs typeface="Arial Unicode MS" pitchFamily="34" charset="-128"/>
              </a:rPr>
              <a:t>Veranstaltungstitel   ‒   Sommersemester 2010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0" rIns="72000" bIns="0" anchor="ctr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sz="1000">
                <a:ea typeface="Arial Unicode MS" pitchFamily="34" charset="-128"/>
                <a:cs typeface="Arial Unicode MS" pitchFamily="34" charset="-128"/>
              </a:rPr>
              <a:t>[ </a:t>
            </a:r>
            <a:fld id="{7D9A0B8C-6187-6843-AEB9-2ED80071FAE9}" type="slidenum">
              <a:rPr lang="de-DE" sz="1000" smtClean="0">
                <a:ea typeface="Arial Unicode MS" pitchFamily="34" charset="-128"/>
                <a:cs typeface="Arial Unicode MS" pitchFamily="34" charset="-128"/>
              </a:rPr>
              <a:pPr/>
              <a:t>‹Nr.›</a:t>
            </a:fld>
            <a:r>
              <a:rPr lang="de-DE" sz="1000">
                <a:ea typeface="Arial Unicode MS" pitchFamily="34" charset="-128"/>
                <a:cs typeface="Arial Unicode MS" pitchFamily="34" charset="-128"/>
              </a:rPr>
              <a:t> ]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r"/>
            <a:r>
              <a:rPr lang="de-DE" sz="1000">
                <a:ea typeface="Arial Unicode MS" pitchFamily="34" charset="-128"/>
                <a:cs typeface="Arial Unicode MS" pitchFamily="34" charset="-128"/>
              </a:rPr>
              <a:t>Veranstaltungstitel   ‒   Sommersemester 2010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50000" y="719999"/>
            <a:ext cx="8998291" cy="5400000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sz="1000">
                <a:ea typeface="Arial Unicode MS" pitchFamily="34" charset="-128"/>
                <a:cs typeface="Arial Unicode MS" pitchFamily="34" charset="-128"/>
              </a:rPr>
              <a:t>[ </a:t>
            </a:r>
            <a:fld id="{7D9A0B8C-6187-6843-AEB9-2ED80071FAE9}" type="slidenum">
              <a:rPr lang="de-DE" sz="1000" smtClean="0">
                <a:ea typeface="Arial Unicode MS" pitchFamily="34" charset="-128"/>
                <a:cs typeface="Arial Unicode MS" pitchFamily="34" charset="-128"/>
              </a:rPr>
              <a:pPr/>
              <a:t>‹Nr.›</a:t>
            </a:fld>
            <a:r>
              <a:rPr lang="de-DE" sz="1000">
                <a:ea typeface="Arial Unicode MS" pitchFamily="34" charset="-128"/>
                <a:cs typeface="Arial Unicode MS" pitchFamily="34" charset="-128"/>
              </a:rPr>
              <a:t> ]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r"/>
            <a:r>
              <a:rPr lang="de-DE" sz="1000">
                <a:ea typeface="Arial Unicode MS" pitchFamily="34" charset="-128"/>
                <a:cs typeface="Arial Unicode MS" pitchFamily="34" charset="-128"/>
              </a:rPr>
              <a:t>Veranstaltungstitel   ‒   Sommersemester 2010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-ohne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" y="180000"/>
            <a:ext cx="900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50000" y="720000"/>
            <a:ext cx="4320000" cy="540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5130000" y="720000"/>
            <a:ext cx="4320000" cy="540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sz="1000">
                <a:ea typeface="Arial Unicode MS" pitchFamily="34" charset="-128"/>
                <a:cs typeface="Arial Unicode MS" pitchFamily="34" charset="-128"/>
              </a:rPr>
              <a:t>[ </a:t>
            </a:r>
            <a:fld id="{7D9A0B8C-6187-6843-AEB9-2ED80071FAE9}" type="slidenum">
              <a:rPr lang="de-DE" sz="1000" smtClean="0">
                <a:ea typeface="Arial Unicode MS" pitchFamily="34" charset="-128"/>
                <a:cs typeface="Arial Unicode MS" pitchFamily="34" charset="-128"/>
              </a:rPr>
              <a:pPr/>
              <a:t>‹Nr.›</a:t>
            </a:fld>
            <a:r>
              <a:rPr lang="de-DE" sz="1000">
                <a:ea typeface="Arial Unicode MS" pitchFamily="34" charset="-128"/>
                <a:cs typeface="Arial Unicode MS" pitchFamily="34" charset="-128"/>
              </a:rPr>
              <a:t> ]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r"/>
            <a:r>
              <a:rPr lang="de-DE" sz="1000">
                <a:ea typeface="Arial Unicode MS" pitchFamily="34" charset="-128"/>
                <a:cs typeface="Arial Unicode MS" pitchFamily="34" charset="-128"/>
              </a:rPr>
              <a:t>Veranstaltungstitel   ‒   Sommersemester 2010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-mit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50000" y="1620000"/>
            <a:ext cx="4320000" cy="450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5130000" y="1618072"/>
            <a:ext cx="4320000" cy="450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450000" y="720000"/>
            <a:ext cx="4320000" cy="792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4640" indent="0">
              <a:buNone/>
              <a:defRPr sz="1200"/>
            </a:lvl2pPr>
            <a:lvl3pPr marL="909279" indent="0">
              <a:buNone/>
              <a:defRPr sz="1000"/>
            </a:lvl3pPr>
            <a:lvl4pPr marL="1363919" indent="0">
              <a:buNone/>
              <a:defRPr sz="900"/>
            </a:lvl4pPr>
            <a:lvl5pPr marL="1818559" indent="0">
              <a:buNone/>
              <a:defRPr sz="900"/>
            </a:lvl5pPr>
            <a:lvl6pPr marL="2273198" indent="0">
              <a:buNone/>
              <a:defRPr sz="900"/>
            </a:lvl6pPr>
            <a:lvl7pPr marL="2727838" indent="0">
              <a:buNone/>
              <a:defRPr sz="900"/>
            </a:lvl7pPr>
            <a:lvl8pPr marL="3182478" indent="0">
              <a:buNone/>
              <a:defRPr sz="900"/>
            </a:lvl8pPr>
            <a:lvl9pPr marL="3637117" indent="0">
              <a:buNone/>
              <a:defRPr sz="900"/>
            </a:lvl9pPr>
          </a:lstStyle>
          <a:p>
            <a:pPr lvl="0"/>
            <a:r>
              <a:rPr lang="de-DE" dirty="0"/>
              <a:t>Vergleich 1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14" hasCustomPrompt="1"/>
          </p:nvPr>
        </p:nvSpPr>
        <p:spPr>
          <a:xfrm>
            <a:off x="5130000" y="719851"/>
            <a:ext cx="4320000" cy="792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4640" indent="0">
              <a:buNone/>
              <a:defRPr sz="1200"/>
            </a:lvl2pPr>
            <a:lvl3pPr marL="909279" indent="0">
              <a:buNone/>
              <a:defRPr sz="1000"/>
            </a:lvl3pPr>
            <a:lvl4pPr marL="1363919" indent="0">
              <a:buNone/>
              <a:defRPr sz="900"/>
            </a:lvl4pPr>
            <a:lvl5pPr marL="1818559" indent="0">
              <a:buNone/>
              <a:defRPr sz="900"/>
            </a:lvl5pPr>
            <a:lvl6pPr marL="2273198" indent="0">
              <a:buNone/>
              <a:defRPr sz="900"/>
            </a:lvl6pPr>
            <a:lvl7pPr marL="2727838" indent="0">
              <a:buNone/>
              <a:defRPr sz="900"/>
            </a:lvl7pPr>
            <a:lvl8pPr marL="3182478" indent="0">
              <a:buNone/>
              <a:defRPr sz="900"/>
            </a:lvl8pPr>
            <a:lvl9pPr marL="3637117" indent="0">
              <a:buNone/>
              <a:defRPr sz="900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sz="1000">
                <a:ea typeface="Arial Unicode MS" pitchFamily="34" charset="-128"/>
                <a:cs typeface="Arial Unicode MS" pitchFamily="34" charset="-128"/>
              </a:rPr>
              <a:t>[ </a:t>
            </a:r>
            <a:fld id="{7D9A0B8C-6187-6843-AEB9-2ED80071FAE9}" type="slidenum">
              <a:rPr lang="de-DE" sz="1000" smtClean="0">
                <a:ea typeface="Arial Unicode MS" pitchFamily="34" charset="-128"/>
                <a:cs typeface="Arial Unicode MS" pitchFamily="34" charset="-128"/>
              </a:rPr>
              <a:pPr/>
              <a:t>‹Nr.›</a:t>
            </a:fld>
            <a:r>
              <a:rPr lang="de-DE" sz="1000">
                <a:ea typeface="Arial Unicode MS" pitchFamily="34" charset="-128"/>
                <a:cs typeface="Arial Unicode MS" pitchFamily="34" charset="-128"/>
              </a:rPr>
              <a:t> ]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r"/>
            <a:r>
              <a:rPr lang="de-DE" sz="1000">
                <a:ea typeface="Arial Unicode MS" pitchFamily="34" charset="-128"/>
                <a:cs typeface="Arial Unicode MS" pitchFamily="34" charset="-128"/>
              </a:rPr>
              <a:t>Veranstaltungstitel   ‒   Sommersemester 2010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sz="1000">
                <a:ea typeface="Arial Unicode MS" pitchFamily="34" charset="-128"/>
                <a:cs typeface="Arial Unicode MS" pitchFamily="34" charset="-128"/>
              </a:rPr>
              <a:t>[ </a:t>
            </a:r>
            <a:fld id="{7D9A0B8C-6187-6843-AEB9-2ED80071FAE9}" type="slidenum">
              <a:rPr lang="de-DE" sz="1000" smtClean="0">
                <a:ea typeface="Arial Unicode MS" pitchFamily="34" charset="-128"/>
                <a:cs typeface="Arial Unicode MS" pitchFamily="34" charset="-128"/>
              </a:rPr>
              <a:pPr/>
              <a:t>‹Nr.›</a:t>
            </a:fld>
            <a:r>
              <a:rPr lang="de-DE" sz="1000">
                <a:ea typeface="Arial Unicode MS" pitchFamily="34" charset="-128"/>
                <a:cs typeface="Arial Unicode MS" pitchFamily="34" charset="-128"/>
              </a:rPr>
              <a:t> ]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r"/>
            <a:r>
              <a:rPr lang="de-DE" sz="1000">
                <a:ea typeface="Arial Unicode MS" pitchFamily="34" charset="-128"/>
                <a:cs typeface="Arial Unicode MS" pitchFamily="34" charset="-128"/>
              </a:rPr>
              <a:t>Veranstaltungstitel   ‒   Sommersemester 2010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hne-Titel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sz="1000">
                <a:ea typeface="Arial Unicode MS" pitchFamily="34" charset="-128"/>
                <a:cs typeface="Arial Unicode MS" pitchFamily="34" charset="-128"/>
              </a:rPr>
              <a:t>[ </a:t>
            </a:r>
            <a:fld id="{7D9A0B8C-6187-6843-AEB9-2ED80071FAE9}" type="slidenum">
              <a:rPr lang="de-DE" sz="1000" smtClean="0">
                <a:ea typeface="Arial Unicode MS" pitchFamily="34" charset="-128"/>
                <a:cs typeface="Arial Unicode MS" pitchFamily="34" charset="-128"/>
              </a:rPr>
              <a:pPr/>
              <a:t>‹Nr.›</a:t>
            </a:fld>
            <a:r>
              <a:rPr lang="de-DE" sz="1000">
                <a:ea typeface="Arial Unicode MS" pitchFamily="34" charset="-128"/>
                <a:cs typeface="Arial Unicode MS" pitchFamily="34" charset="-128"/>
              </a:rPr>
              <a:t> ]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r"/>
            <a:r>
              <a:rPr lang="de-DE" sz="1000">
                <a:ea typeface="Arial Unicode MS" pitchFamily="34" charset="-128"/>
                <a:cs typeface="Arial Unicode MS" pitchFamily="34" charset="-128"/>
              </a:rPr>
              <a:t>Veranstaltungstitel   ‒   Sommersemester 2010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el-mit-Text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" y="180000"/>
            <a:ext cx="3240000" cy="10800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0000" y="180000"/>
            <a:ext cx="5400000" cy="59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0000" y="1440000"/>
            <a:ext cx="3240000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4640" indent="0">
              <a:buNone/>
              <a:defRPr sz="1200"/>
            </a:lvl2pPr>
            <a:lvl3pPr marL="909279" indent="0">
              <a:buNone/>
              <a:defRPr sz="1000"/>
            </a:lvl3pPr>
            <a:lvl4pPr marL="1363919" indent="0">
              <a:buNone/>
              <a:defRPr sz="900"/>
            </a:lvl4pPr>
            <a:lvl5pPr marL="1818559" indent="0">
              <a:buNone/>
              <a:defRPr sz="900"/>
            </a:lvl5pPr>
            <a:lvl6pPr marL="2273198" indent="0">
              <a:buNone/>
              <a:defRPr sz="900"/>
            </a:lvl6pPr>
            <a:lvl7pPr marL="2727838" indent="0">
              <a:buNone/>
              <a:defRPr sz="900"/>
            </a:lvl7pPr>
            <a:lvl8pPr marL="3182478" indent="0">
              <a:buNone/>
              <a:defRPr sz="900"/>
            </a:lvl8pPr>
            <a:lvl9pPr marL="3637117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sz="1000">
                <a:ea typeface="Arial Unicode MS" pitchFamily="34" charset="-128"/>
                <a:cs typeface="Arial Unicode MS" pitchFamily="34" charset="-128"/>
              </a:rPr>
              <a:t>[ </a:t>
            </a:r>
            <a:fld id="{7D9A0B8C-6187-6843-AEB9-2ED80071FAE9}" type="slidenum">
              <a:rPr lang="de-DE" sz="1000" smtClean="0">
                <a:ea typeface="Arial Unicode MS" pitchFamily="34" charset="-128"/>
                <a:cs typeface="Arial Unicode MS" pitchFamily="34" charset="-128"/>
              </a:rPr>
              <a:pPr/>
              <a:t>‹Nr.›</a:t>
            </a:fld>
            <a:r>
              <a:rPr lang="de-DE" sz="1000">
                <a:ea typeface="Arial Unicode MS" pitchFamily="34" charset="-128"/>
                <a:cs typeface="Arial Unicode MS" pitchFamily="34" charset="-128"/>
              </a:rPr>
              <a:t> ]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r"/>
            <a:r>
              <a:rPr lang="de-DE" sz="1000">
                <a:ea typeface="Arial Unicode MS" pitchFamily="34" charset="-128"/>
                <a:cs typeface="Arial Unicode MS" pitchFamily="34" charset="-128"/>
              </a:rPr>
              <a:t>Veranstaltungstitel   ‒   Sommersemester 2010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mit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26709" y="1738654"/>
            <a:ext cx="5897880" cy="410432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4640" indent="0">
              <a:buNone/>
              <a:defRPr sz="2800"/>
            </a:lvl2pPr>
            <a:lvl3pPr marL="909279" indent="0">
              <a:buNone/>
              <a:defRPr sz="2400"/>
            </a:lvl3pPr>
            <a:lvl4pPr marL="1363919" indent="0">
              <a:buNone/>
              <a:defRPr sz="2000"/>
            </a:lvl4pPr>
            <a:lvl5pPr marL="1818559" indent="0">
              <a:buNone/>
              <a:defRPr sz="2000"/>
            </a:lvl5pPr>
            <a:lvl6pPr marL="2273198" indent="0">
              <a:buNone/>
              <a:defRPr sz="2000"/>
            </a:lvl6pPr>
            <a:lvl7pPr marL="2727838" indent="0">
              <a:buNone/>
              <a:defRPr sz="2000"/>
            </a:lvl7pPr>
            <a:lvl8pPr marL="3182478" indent="0">
              <a:buNone/>
              <a:defRPr sz="2000"/>
            </a:lvl8pPr>
            <a:lvl9pPr marL="3637117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49999" y="720000"/>
            <a:ext cx="9000000" cy="90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4640" indent="0">
              <a:buNone/>
              <a:defRPr sz="1200"/>
            </a:lvl2pPr>
            <a:lvl3pPr marL="909279" indent="0">
              <a:buNone/>
              <a:defRPr sz="1000"/>
            </a:lvl3pPr>
            <a:lvl4pPr marL="1363919" indent="0">
              <a:buNone/>
              <a:defRPr sz="900"/>
            </a:lvl4pPr>
            <a:lvl5pPr marL="1818559" indent="0">
              <a:buNone/>
              <a:defRPr sz="900"/>
            </a:lvl5pPr>
            <a:lvl6pPr marL="2273198" indent="0">
              <a:buNone/>
              <a:defRPr sz="900"/>
            </a:lvl6pPr>
            <a:lvl7pPr marL="2727838" indent="0">
              <a:buNone/>
              <a:defRPr sz="900"/>
            </a:lvl7pPr>
            <a:lvl8pPr marL="3182478" indent="0">
              <a:buNone/>
              <a:defRPr sz="900"/>
            </a:lvl8pPr>
            <a:lvl9pPr marL="3637117" indent="0">
              <a:buNone/>
              <a:defRPr sz="900"/>
            </a:lvl9pPr>
          </a:lstStyle>
          <a:p>
            <a:pPr lvl="0"/>
            <a:r>
              <a:rPr lang="de-DE" dirty="0"/>
              <a:t>Beschreibung oder Begleittext für untenstehende Abbildung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50000" y="180000"/>
            <a:ext cx="900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sz="1000">
                <a:ea typeface="Arial Unicode MS" pitchFamily="34" charset="-128"/>
                <a:cs typeface="Arial Unicode MS" pitchFamily="34" charset="-128"/>
              </a:rPr>
              <a:t>[ </a:t>
            </a:r>
            <a:fld id="{7D9A0B8C-6187-6843-AEB9-2ED80071FAE9}" type="slidenum">
              <a:rPr lang="de-DE" sz="1000" smtClean="0">
                <a:ea typeface="Arial Unicode MS" pitchFamily="34" charset="-128"/>
                <a:cs typeface="Arial Unicode MS" pitchFamily="34" charset="-128"/>
              </a:rPr>
              <a:pPr/>
              <a:t>‹Nr.›</a:t>
            </a:fld>
            <a:r>
              <a:rPr lang="de-DE" sz="1000">
                <a:ea typeface="Arial Unicode MS" pitchFamily="34" charset="-128"/>
                <a:cs typeface="Arial Unicode MS" pitchFamily="34" charset="-128"/>
              </a:rPr>
              <a:t> ]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r"/>
            <a:r>
              <a:rPr lang="de-DE" sz="1000">
                <a:ea typeface="Arial Unicode MS" pitchFamily="34" charset="-128"/>
                <a:cs typeface="Arial Unicode MS" pitchFamily="34" charset="-128"/>
              </a:rPr>
              <a:t>Veranstaltungstitel   ‒   Sommersemester 2010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oßer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9000000" cy="540000"/>
          </a:xfrm>
        </p:spPr>
        <p:txBody>
          <a:bodyPr tIns="0" rIns="0" bIns="0" anchor="ctr">
            <a:no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000" y="900000"/>
            <a:ext cx="9000000" cy="5220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sz="1000">
                <a:ea typeface="Arial Unicode MS" pitchFamily="34" charset="-128"/>
                <a:cs typeface="Arial Unicode MS" pitchFamily="34" charset="-128"/>
              </a:rPr>
              <a:t>[ </a:t>
            </a:r>
            <a:fld id="{7D9A0B8C-6187-6843-AEB9-2ED80071FAE9}" type="slidenum">
              <a:rPr lang="de-DE" sz="1000" smtClean="0">
                <a:ea typeface="Arial Unicode MS" pitchFamily="34" charset="-128"/>
                <a:cs typeface="Arial Unicode MS" pitchFamily="34" charset="-128"/>
              </a:rPr>
              <a:pPr/>
              <a:t>‹Nr.›</a:t>
            </a:fld>
            <a:r>
              <a:rPr lang="de-DE" sz="1000">
                <a:ea typeface="Arial Unicode MS" pitchFamily="34" charset="-128"/>
                <a:cs typeface="Arial Unicode MS" pitchFamily="34" charset="-128"/>
              </a:rPr>
              <a:t> ]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r"/>
            <a:r>
              <a:rPr lang="de-DE" sz="1000">
                <a:ea typeface="Arial Unicode MS" pitchFamily="34" charset="-128"/>
                <a:cs typeface="Arial Unicode MS" pitchFamily="34" charset="-128"/>
              </a:rPr>
              <a:t>Veranstaltungstitel   ‒   Sommersemester 2010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2160000" y="6480000"/>
            <a:ext cx="6480000" cy="252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marR="0" indent="0" algn="ctr" defTabSz="909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5"/>
                </a:solidFill>
              </a:defRPr>
            </a:lvl1pPr>
          </a:lstStyle>
          <a:p>
            <a:pPr algn="r"/>
            <a:r>
              <a:rPr lang="de-DE" sz="1000" dirty="0">
                <a:ea typeface="Arial Unicode MS" pitchFamily="34" charset="-128"/>
                <a:cs typeface="Arial Unicode MS" pitchFamily="34" charset="-128"/>
              </a:rPr>
              <a:t>Veranstaltungstitel   ‒   Sommersemester 2010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408000"/>
            <a:ext cx="9828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9000000" cy="468000"/>
          </a:xfrm>
          <a:prstGeom prst="rect">
            <a:avLst/>
          </a:prstGeom>
          <a:solidFill>
            <a:schemeClr val="bg1"/>
          </a:solidFill>
        </p:spPr>
        <p:txBody>
          <a:bodyPr vert="horz" lIns="90928" tIns="0" rIns="0" bIns="0" rtlCol="0" anchor="ctr" anchorCtr="0">
            <a:noAutofit/>
          </a:bodyPr>
          <a:lstStyle/>
          <a:p>
            <a:r>
              <a:rPr lang="de-DE" dirty="0"/>
              <a:t>Folientitel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0000" y="718167"/>
            <a:ext cx="9000000" cy="5400000"/>
          </a:xfrm>
          <a:prstGeom prst="rect">
            <a:avLst/>
          </a:prstGeom>
        </p:spPr>
        <p:txBody>
          <a:bodyPr vert="horz" lIns="90000" tIns="36000" rIns="0" bIns="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450000" y="6192000"/>
            <a:ext cx="1368000" cy="540000"/>
            <a:chOff x="450000" y="6192000"/>
            <a:chExt cx="1368000" cy="540000"/>
          </a:xfrm>
        </p:grpSpPr>
        <p:sp>
          <p:nvSpPr>
            <p:cNvPr id="14" name="Rechteck 13"/>
            <p:cNvSpPr>
              <a:spLocks/>
            </p:cNvSpPr>
            <p:nvPr userDrawn="1"/>
          </p:nvSpPr>
          <p:spPr>
            <a:xfrm>
              <a:off x="450000" y="6192000"/>
              <a:ext cx="13680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3" name="Grafik 12" descr="Logo_RUB_BLAU_cmyk.jp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548259" y="6228000"/>
              <a:ext cx="1171016" cy="224090"/>
            </a:xfrm>
            <a:prstGeom prst="rect">
              <a:avLst/>
            </a:prstGeom>
          </p:spPr>
        </p:pic>
        <p:sp>
          <p:nvSpPr>
            <p:cNvPr id="17" name="Textfeld 16"/>
            <p:cNvSpPr txBox="1">
              <a:spLocks noChangeAspect="1"/>
            </p:cNvSpPr>
            <p:nvPr userDrawn="1"/>
          </p:nvSpPr>
          <p:spPr>
            <a:xfrm>
              <a:off x="450001" y="6480000"/>
              <a:ext cx="1367188" cy="252000"/>
            </a:xfrm>
            <a:prstGeom prst="rect">
              <a:avLst/>
            </a:prstGeom>
            <a:solidFill>
              <a:srgbClr val="F8F8F8"/>
            </a:solidFill>
          </p:spPr>
          <p:txBody>
            <a:bodyPr wrap="none" lIns="90000" tIns="0" rIns="36000" bIns="0" rtlCol="0" anchor="ctr" anchorCtr="0">
              <a:noAutofit/>
            </a:bodyPr>
            <a:lstStyle/>
            <a:p>
              <a:r>
                <a:rPr lang="de-DE" sz="800" b="0" dirty="0">
                  <a:solidFill>
                    <a:schemeClr val="accent5"/>
                  </a:solidFill>
                  <a:latin typeface="+mn-lt"/>
                  <a:ea typeface="Arial Unicode MS" pitchFamily="34" charset="-128"/>
                  <a:cs typeface="Arial" pitchFamily="34" charset="0"/>
                </a:rPr>
                <a:t>Sprachwissenschaftliches</a:t>
              </a:r>
            </a:p>
            <a:p>
              <a:r>
                <a:rPr lang="de-DE" sz="800" b="0" dirty="0">
                  <a:solidFill>
                    <a:schemeClr val="accent5"/>
                  </a:solidFill>
                  <a:latin typeface="+mn-lt"/>
                  <a:ea typeface="Arial Unicode MS" pitchFamily="34" charset="-128"/>
                  <a:cs typeface="Arial" pitchFamily="34" charset="0"/>
                </a:rPr>
                <a:t>Institut</a:t>
              </a:r>
            </a:p>
          </p:txBody>
        </p:sp>
      </p:grp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927999" y="6480000"/>
            <a:ext cx="540000" cy="252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marR="0" indent="0" algn="r" defTabSz="9092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de-DE" sz="1000">
                <a:ea typeface="Arial Unicode MS" pitchFamily="34" charset="-128"/>
                <a:cs typeface="Arial Unicode MS" pitchFamily="34" charset="-128"/>
              </a:rPr>
              <a:t>[ </a:t>
            </a:r>
            <a:fld id="{7D9A0B8C-6187-6843-AEB9-2ED80071FAE9}" type="slidenum">
              <a:rPr lang="de-DE" sz="1000" smtClean="0">
                <a:ea typeface="Arial Unicode MS" pitchFamily="34" charset="-128"/>
                <a:cs typeface="Arial Unicode MS" pitchFamily="34" charset="-128"/>
              </a:rPr>
              <a:pPr/>
              <a:t>‹Nr.›</a:t>
            </a:fld>
            <a:r>
              <a:rPr lang="de-DE" sz="1000">
                <a:ea typeface="Arial Unicode MS" pitchFamily="34" charset="-128"/>
                <a:cs typeface="Arial Unicode MS" pitchFamily="34" charset="-128"/>
              </a:rPr>
              <a:t> ]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3" r:id="rId4"/>
    <p:sldLayoutId id="2147483659" r:id="rId5"/>
    <p:sldLayoutId id="2147483655" r:id="rId6"/>
    <p:sldLayoutId id="2147483656" r:id="rId7"/>
    <p:sldLayoutId id="2147483657" r:id="rId8"/>
    <p:sldLayoutId id="2147483663" r:id="rId9"/>
    <p:sldLayoutId id="2147483662" r:id="rId10"/>
    <p:sldLayoutId id="2147483661" r:id="rId11"/>
  </p:sldLayoutIdLst>
  <p:hf hdr="0" dt="0"/>
  <p:txStyles>
    <p:titleStyle>
      <a:lvl1pPr algn="l" defTabSz="909279" rtl="0" eaLnBrk="1" latinLnBrk="0" hangingPunct="1"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</p:titleStyle>
    <p:bodyStyle>
      <a:lvl1pPr marL="214790" indent="-214790" algn="l" defTabSz="909279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"/>
        <a:defRPr sz="18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marL="680170" indent="-214790" algn="l" defTabSz="909279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marL="1038154" indent="-143194" algn="l" defTabSz="909279" rtl="0" eaLnBrk="1" latinLnBrk="0" hangingPunct="1">
        <a:spcBef>
          <a:spcPct val="20000"/>
        </a:spcBef>
        <a:buClr>
          <a:schemeClr val="accent5"/>
        </a:buClr>
        <a:buFont typeface="Arial Unicode MS" pitchFamily="34" charset="-128"/>
        <a:buChar char="•"/>
        <a:defRPr sz="16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marL="1539331" indent="-178992" algn="l" defTabSz="909279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w"/>
        <a:defRPr sz="16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marL="1897315" indent="-178992" algn="l" defTabSz="909279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2500518" indent="-227320" algn="l" defTabSz="909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158" indent="-227320" algn="l" defTabSz="909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798" indent="-227320" algn="l" defTabSz="909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437" indent="-227320" algn="l" defTabSz="909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09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0" algn="l" defTabSz="909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79" algn="l" defTabSz="909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19" algn="l" defTabSz="909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59" algn="l" defTabSz="909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98" algn="l" defTabSz="909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38" algn="l" defTabSz="909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78" algn="l" defTabSz="909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17" algn="l" defTabSz="909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Thema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Sommersemester 2010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e-DE" dirty="0"/>
              <a:t>Vortragende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z="1000">
                <a:ea typeface="Arial Unicode MS" pitchFamily="34" charset="-128"/>
                <a:cs typeface="Arial Unicode MS" pitchFamily="34" charset="-128"/>
              </a:rPr>
              <a:t>Veranstaltungstitel   ‒   Sommersemester 2010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z="1000">
                <a:ea typeface="Arial Unicode MS" pitchFamily="34" charset="-128"/>
                <a:cs typeface="Arial Unicode MS" pitchFamily="34" charset="-128"/>
              </a:rPr>
              <a:t>[ </a:t>
            </a:r>
            <a:fld id="{7D9A0B8C-6187-6843-AEB9-2ED80071FAE9}" type="slidenum">
              <a:rPr lang="de-DE" sz="1000" smtClean="0">
                <a:ea typeface="Arial Unicode MS" pitchFamily="34" charset="-128"/>
                <a:cs typeface="Arial Unicode MS" pitchFamily="34" charset="-128"/>
              </a:rPr>
              <a:pPr/>
              <a:t>2</a:t>
            </a:fld>
            <a:r>
              <a:rPr lang="de-DE" sz="1000">
                <a:ea typeface="Arial Unicode MS" pitchFamily="34" charset="-128"/>
                <a:cs typeface="Arial Unicode MS" pitchFamily="34" charset="-128"/>
              </a:rPr>
              <a:t> ]</a:t>
            </a:r>
            <a:endParaRPr lang="de-DE" sz="10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028&quot;&gt;&lt;object type=&quot;3&quot; unique_id=&quot;11474&quot;&gt;&lt;property id=&quot;20148&quot; value=&quot;5&quot;/&gt;&lt;property id=&quot;20300&quot; value=&quot;Folie 2&quot;/&gt;&lt;property id=&quot;20307&quot; value=&quot;340&quot;/&gt;&lt;/object&gt;&lt;object type=&quot;3&quot; unique_id=&quot;12670&quot;&gt;&lt;property id=&quot;20148&quot; value=&quot;5&quot;/&gt;&lt;property id=&quot;20300&quot; value=&quot;Folie 1 - &amp;quot;Thema&amp;quot;&quot;/&gt;&lt;property id=&quot;20307&quot; value=&quot;365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UB-Linguistics Vorlage">
  <a:themeElements>
    <a:clrScheme name="RUB-Linguistics">
      <a:dk1>
        <a:sysClr val="windowText" lastClr="000000"/>
      </a:dk1>
      <a:lt1>
        <a:sysClr val="window" lastClr="FFFFFF"/>
      </a:lt1>
      <a:dk2>
        <a:srgbClr val="105964"/>
      </a:dk2>
      <a:lt2>
        <a:srgbClr val="F2F2F2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8DAE10"/>
      </a:accent5>
      <a:accent6>
        <a:srgbClr val="A5C249"/>
      </a:accent6>
      <a:hlink>
        <a:srgbClr val="3F96EF"/>
      </a:hlink>
      <a:folHlink>
        <a:srgbClr val="BFBFBF"/>
      </a:folHlink>
    </a:clrScheme>
    <a:fontScheme name="Linguistics-Fonts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RUB-Linguistics Vorlage</Template>
  <TotalTime>0</TotalTime>
  <Words>12</Words>
  <Application>Microsoft Office PowerPoint</Application>
  <PresentationFormat>Benutzerdefiniert</PresentationFormat>
  <Paragraphs>6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Arial Unicode MS</vt:lpstr>
      <vt:lpstr>Calibri</vt:lpstr>
      <vt:lpstr>Wingdings</vt:lpstr>
      <vt:lpstr>RUB-Linguistics Vorlage</vt:lpstr>
      <vt:lpstr>Thema</vt:lpstr>
      <vt:lpstr>PowerPoint-Präsentation</vt:lpstr>
    </vt:vector>
  </TitlesOfParts>
  <Company>Sprachwissenschaftliches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Linguistik</dc:title>
  <dc:creator>Martin Hoelter</dc:creator>
  <cp:lastModifiedBy>katrin</cp:lastModifiedBy>
  <cp:revision>3</cp:revision>
  <dcterms:created xsi:type="dcterms:W3CDTF">2010-05-21T10:39:08Z</dcterms:created>
  <dcterms:modified xsi:type="dcterms:W3CDTF">2022-01-28T12:32:24Z</dcterms:modified>
</cp:coreProperties>
</file>